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D2C-642E-5C45-8637-C056132D24BB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BD830F-1DB3-BA4A-911D-B187654047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D2C-642E-5C45-8637-C056132D24BB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830F-1DB3-BA4A-911D-B1876540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D2C-642E-5C45-8637-C056132D24BB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830F-1DB3-BA4A-911D-B1876540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D2C-642E-5C45-8637-C056132D24BB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830F-1DB3-BA4A-911D-B1876540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D2C-642E-5C45-8637-C056132D24BB}" type="datetimeFigureOut">
              <a:rPr lang="en-US" smtClean="0"/>
              <a:t>5/7/15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830F-1DB3-BA4A-911D-B187654047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D2C-642E-5C45-8637-C056132D24BB}" type="datetimeFigureOut">
              <a:rPr lang="en-US" smtClean="0"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830F-1DB3-BA4A-911D-B1876540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D2C-642E-5C45-8637-C056132D24BB}" type="datetimeFigureOut">
              <a:rPr lang="en-US" smtClean="0"/>
              <a:t>5/7/15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830F-1DB3-BA4A-911D-B1876540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D2C-642E-5C45-8637-C056132D24BB}" type="datetimeFigureOut">
              <a:rPr lang="en-US" smtClean="0"/>
              <a:t>5/7/15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830F-1DB3-BA4A-911D-B1876540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D2C-642E-5C45-8637-C056132D24BB}" type="datetimeFigureOut">
              <a:rPr lang="en-US" smtClean="0"/>
              <a:t>5/7/15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830F-1DB3-BA4A-911D-B18765404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D2C-642E-5C45-8637-C056132D24BB}" type="datetimeFigureOut">
              <a:rPr lang="en-US" smtClean="0"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830F-1DB3-BA4A-911D-B187654047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D2C-642E-5C45-8637-C056132D24BB}" type="datetimeFigureOut">
              <a:rPr lang="en-US" smtClean="0"/>
              <a:t>5/7/15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830F-1DB3-BA4A-911D-B187654047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67F5D2C-642E-5C45-8637-C056132D24BB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BBD830F-1DB3-BA4A-911D-B187654047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United Way Donations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77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Way is a committee within Citigroup located in Getzville NY </a:t>
            </a:r>
            <a:endParaRPr lang="en-US" dirty="0"/>
          </a:p>
          <a:p>
            <a:r>
              <a:rPr lang="en-US" dirty="0" smtClean="0"/>
              <a:t>Committee member set up donation collection annually</a:t>
            </a:r>
          </a:p>
          <a:p>
            <a:r>
              <a:rPr lang="en-US" dirty="0" smtClean="0"/>
              <a:t>Current method of collection largely depends on hand written records of donations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4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result of donation records being kept on paper, it is easy for forms to be lost or misplaced</a:t>
            </a:r>
          </a:p>
          <a:p>
            <a:r>
              <a:rPr lang="en-US" dirty="0" smtClean="0"/>
              <a:t>Requires close management of a large amount of papers</a:t>
            </a:r>
          </a:p>
          <a:p>
            <a:r>
              <a:rPr lang="en-US" dirty="0" smtClean="0"/>
              <a:t>Also requires team members to parse through papers to find important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5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database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database allows United Way team members to quickly consolidate and edit important information in a more efficient manner through the use of forms, reports, and queries.  </a:t>
            </a:r>
          </a:p>
        </p:txBody>
      </p:sp>
    </p:spTree>
    <p:extLst>
      <p:ext uri="{BB962C8B-B14F-4D97-AF65-F5344CB8AC3E}">
        <p14:creationId xmlns:p14="http://schemas.microsoft.com/office/powerpoint/2010/main" val="318328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database includes reports based on the following: </a:t>
            </a:r>
          </a:p>
          <a:p>
            <a:pPr lvl="1"/>
            <a:r>
              <a:rPr lang="en-US" dirty="0" smtClean="0"/>
              <a:t>Angel Day Donations</a:t>
            </a:r>
          </a:p>
          <a:p>
            <a:pPr lvl="1"/>
            <a:r>
              <a:rPr lang="en-US" dirty="0" smtClean="0"/>
              <a:t>Donation by Year</a:t>
            </a:r>
          </a:p>
          <a:p>
            <a:pPr lvl="1"/>
            <a:r>
              <a:rPr lang="en-US" dirty="0" smtClean="0"/>
              <a:t>Employee Status</a:t>
            </a:r>
          </a:p>
          <a:p>
            <a:pPr lvl="1"/>
            <a:r>
              <a:rPr lang="en-US" dirty="0" smtClean="0"/>
              <a:t>Employee information</a:t>
            </a:r>
          </a:p>
          <a:p>
            <a:pPr lvl="1"/>
            <a:r>
              <a:rPr lang="en-US" dirty="0" smtClean="0"/>
              <a:t>Tem Member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2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Switchboard and menu allow user to access all forms and reports quickly </a:t>
            </a:r>
          </a:p>
          <a:p>
            <a:r>
              <a:rPr lang="en-US" dirty="0" smtClean="0"/>
              <a:t>Forms based on all the information in the tables which allows user to see current records as well as edit or add records</a:t>
            </a:r>
          </a:p>
          <a:p>
            <a:r>
              <a:rPr lang="en-US" dirty="0" smtClean="0"/>
              <a:t>Reports display valuable information in single form</a:t>
            </a:r>
          </a:p>
          <a:p>
            <a:r>
              <a:rPr lang="en-US" dirty="0" smtClean="0"/>
              <a:t>Buttons on forms and reports for easier navigation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30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304</TotalTime>
  <Words>186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United Way Donations Database</vt:lpstr>
      <vt:lpstr>Background</vt:lpstr>
      <vt:lpstr>The issue </vt:lpstr>
      <vt:lpstr>Our database </vt:lpstr>
      <vt:lpstr>Reports </vt:lpstr>
      <vt:lpstr>User Interface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Way Donations Database</dc:title>
  <dc:creator>Justin Harris</dc:creator>
  <cp:lastModifiedBy>Justin Harris</cp:lastModifiedBy>
  <cp:revision>4</cp:revision>
  <dcterms:created xsi:type="dcterms:W3CDTF">2015-05-07T21:43:37Z</dcterms:created>
  <dcterms:modified xsi:type="dcterms:W3CDTF">2015-05-08T02:48:22Z</dcterms:modified>
</cp:coreProperties>
</file>